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2052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EAE9-6298-4E97-8F27-45D53BDEA9B8}" type="datetimeFigureOut">
              <a:rPr lang="ko-KR" altLang="en-US" smtClean="0"/>
              <a:t>2011-09-13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A54B6-C388-4EB1-A0F2-2A1AB1FD87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EAE9-6298-4E97-8F27-45D53BDEA9B8}" type="datetimeFigureOut">
              <a:rPr lang="ko-KR" altLang="en-US" smtClean="0"/>
              <a:t>2011-09-13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A54B6-C388-4EB1-A0F2-2A1AB1FD87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EAE9-6298-4E97-8F27-45D53BDEA9B8}" type="datetimeFigureOut">
              <a:rPr lang="ko-KR" altLang="en-US" smtClean="0"/>
              <a:t>2011-09-13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A54B6-C388-4EB1-A0F2-2A1AB1FD87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EAE9-6298-4E97-8F27-45D53BDEA9B8}" type="datetimeFigureOut">
              <a:rPr lang="ko-KR" altLang="en-US" smtClean="0"/>
              <a:t>2011-09-13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A54B6-C388-4EB1-A0F2-2A1AB1FD87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EAE9-6298-4E97-8F27-45D53BDEA9B8}" type="datetimeFigureOut">
              <a:rPr lang="ko-KR" altLang="en-US" smtClean="0"/>
              <a:t>2011-09-13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A54B6-C388-4EB1-A0F2-2A1AB1FD87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EAE9-6298-4E97-8F27-45D53BDEA9B8}" type="datetimeFigureOut">
              <a:rPr lang="ko-KR" altLang="en-US" smtClean="0"/>
              <a:t>2011-09-13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A54B6-C388-4EB1-A0F2-2A1AB1FD87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EAE9-6298-4E97-8F27-45D53BDEA9B8}" type="datetimeFigureOut">
              <a:rPr lang="ko-KR" altLang="en-US" smtClean="0"/>
              <a:t>2011-09-13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A54B6-C388-4EB1-A0F2-2A1AB1FD87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EAE9-6298-4E97-8F27-45D53BDEA9B8}" type="datetimeFigureOut">
              <a:rPr lang="ko-KR" altLang="en-US" smtClean="0"/>
              <a:t>2011-09-13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A54B6-C388-4EB1-A0F2-2A1AB1FD87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EAE9-6298-4E97-8F27-45D53BDEA9B8}" type="datetimeFigureOut">
              <a:rPr lang="ko-KR" altLang="en-US" smtClean="0"/>
              <a:t>2011-09-13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A54B6-C388-4EB1-A0F2-2A1AB1FD87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EAE9-6298-4E97-8F27-45D53BDEA9B8}" type="datetimeFigureOut">
              <a:rPr lang="ko-KR" altLang="en-US" smtClean="0"/>
              <a:t>2011-09-13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A54B6-C388-4EB1-A0F2-2A1AB1FD87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EAE9-6298-4E97-8F27-45D53BDEA9B8}" type="datetimeFigureOut">
              <a:rPr lang="ko-KR" altLang="en-US" smtClean="0"/>
              <a:t>2011-09-13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A54B6-C388-4EB1-A0F2-2A1AB1FD87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7EAE9-6298-4E97-8F27-45D53BDEA9B8}" type="datetimeFigureOut">
              <a:rPr lang="ko-KR" altLang="en-US" smtClean="0"/>
              <a:t>2011-09-13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A54B6-C388-4EB1-A0F2-2A1AB1FD87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76672" y="35496"/>
            <a:ext cx="5829300" cy="1960033"/>
          </a:xfrm>
        </p:spPr>
        <p:txBody>
          <a:bodyPr/>
          <a:lstStyle/>
          <a:p>
            <a:r>
              <a:rPr lang="ko-KR" altLang="en-US" b="1" dirty="0" smtClean="0">
                <a:latin typeface="나눔손글씨 펜" pitchFamily="66" charset="-127"/>
                <a:ea typeface="나눔손글씨 펜" pitchFamily="66" charset="-127"/>
              </a:rPr>
              <a:t>강아지</a:t>
            </a:r>
            <a:r>
              <a:rPr lang="en-US" altLang="ko-KR" b="1" dirty="0" smtClean="0">
                <a:latin typeface="나눔손글씨 펜" pitchFamily="66" charset="-127"/>
                <a:ea typeface="나눔손글씨 펜" pitchFamily="66" charset="-127"/>
              </a:rPr>
              <a:t/>
            </a:r>
            <a:br>
              <a:rPr lang="en-US" altLang="ko-KR" b="1" dirty="0" smtClean="0">
                <a:latin typeface="나눔손글씨 펜" pitchFamily="66" charset="-127"/>
                <a:ea typeface="나눔손글씨 펜" pitchFamily="66" charset="-127"/>
              </a:rPr>
            </a:br>
            <a:r>
              <a:rPr lang="ko-KR" altLang="en-US" b="1" dirty="0" smtClean="0">
                <a:latin typeface="나눔손글씨 펜" pitchFamily="66" charset="-127"/>
                <a:ea typeface="나눔손글씨 펜" pitchFamily="66" charset="-127"/>
              </a:rPr>
              <a:t>주인을 찾습니다</a:t>
            </a:r>
            <a:r>
              <a:rPr lang="en-US" altLang="ko-KR" b="1" dirty="0" smtClean="0">
                <a:latin typeface="나눔손글씨 펜" pitchFamily="66" charset="-127"/>
                <a:ea typeface="나눔손글씨 펜" pitchFamily="66" charset="-127"/>
              </a:rPr>
              <a:t>!!!</a:t>
            </a:r>
            <a:endParaRPr lang="ko-KR" altLang="en-US" b="1" dirty="0">
              <a:latin typeface="나눔손글씨 펜" pitchFamily="66" charset="-127"/>
              <a:ea typeface="나눔손글씨 펜" pitchFamily="66" charset="-127"/>
            </a:endParaRPr>
          </a:p>
        </p:txBody>
      </p:sp>
      <p:pic>
        <p:nvPicPr>
          <p:cNvPr id="4" name="그림 3" descr="사진 (1).JPG"/>
          <p:cNvPicPr>
            <a:picLocks noChangeAspect="1"/>
          </p:cNvPicPr>
          <p:nvPr/>
        </p:nvPicPr>
        <p:blipFill>
          <a:blip r:embed="rId2" cstate="print"/>
          <a:srcRect l="18030" t="20997" r="3292"/>
          <a:stretch>
            <a:fillRect/>
          </a:stretch>
        </p:blipFill>
        <p:spPr>
          <a:xfrm rot="5400000">
            <a:off x="332656" y="2483768"/>
            <a:ext cx="3456384" cy="25922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80" y="5809250"/>
            <a:ext cx="57606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err="1" smtClean="0">
                <a:latin typeface="08서울남산체 M" pitchFamily="18" charset="-127"/>
                <a:ea typeface="08서울남산체 M" pitchFamily="18" charset="-127"/>
              </a:rPr>
              <a:t>천호역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10</a:t>
            </a:r>
            <a:r>
              <a:rPr lang="ko-KR" altLang="en-US" dirty="0" err="1" smtClean="0">
                <a:latin typeface="08서울남산체 M" pitchFamily="18" charset="-127"/>
                <a:ea typeface="08서울남산체 M" pitchFamily="18" charset="-127"/>
              </a:rPr>
              <a:t>번출구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 근처 버스정류장에서 </a:t>
            </a:r>
            <a:endParaRPr lang="en-US" altLang="ko-KR" dirty="0" smtClean="0">
              <a:latin typeface="08서울남산체 M" pitchFamily="18" charset="-127"/>
              <a:ea typeface="08서울남산체 M" pitchFamily="18" charset="-127"/>
            </a:endParaRPr>
          </a:p>
          <a:p>
            <a:pPr algn="ctr"/>
            <a:endParaRPr lang="en-US" altLang="ko-KR" dirty="0">
              <a:latin typeface="08서울남산체 M" pitchFamily="18" charset="-127"/>
              <a:ea typeface="08서울남산체 M" pitchFamily="18" charset="-127"/>
            </a:endParaRPr>
          </a:p>
          <a:p>
            <a:pPr algn="ctr"/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9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월 </a:t>
            </a:r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13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일 </a:t>
            </a:r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5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시경 길을 </a:t>
            </a:r>
            <a:r>
              <a:rPr lang="ko-KR" altLang="en-US" dirty="0" err="1" smtClean="0">
                <a:latin typeface="08서울남산체 M" pitchFamily="18" charset="-127"/>
                <a:ea typeface="08서울남산체 M" pitchFamily="18" charset="-127"/>
              </a:rPr>
              <a:t>헤메고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r>
              <a:rPr lang="ko-KR" altLang="en-US" dirty="0" err="1" smtClean="0">
                <a:latin typeface="08서울남산체 M" pitchFamily="18" charset="-127"/>
                <a:ea typeface="08서울남산체 M" pitchFamily="18" charset="-127"/>
              </a:rPr>
              <a:t>있는것을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 </a:t>
            </a:r>
            <a:endParaRPr lang="en-US" altLang="ko-KR" dirty="0" smtClean="0">
              <a:latin typeface="08서울남산체 M" pitchFamily="18" charset="-127"/>
              <a:ea typeface="08서울남산체 M" pitchFamily="18" charset="-127"/>
            </a:endParaRPr>
          </a:p>
          <a:p>
            <a:pPr algn="ctr"/>
            <a:endParaRPr lang="en-US" altLang="ko-KR" dirty="0">
              <a:latin typeface="08서울남산체 M" pitchFamily="18" charset="-127"/>
              <a:ea typeface="08서울남산체 M" pitchFamily="18" charset="-127"/>
            </a:endParaRPr>
          </a:p>
          <a:p>
            <a:pPr algn="ctr"/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발견하여 </a:t>
            </a:r>
            <a:r>
              <a:rPr lang="ko-KR" altLang="en-US" dirty="0" err="1" smtClean="0">
                <a:latin typeface="08서울남산체 M" pitchFamily="18" charset="-127"/>
                <a:ea typeface="08서울남산체 M" pitchFamily="18" charset="-127"/>
              </a:rPr>
              <a:t>보호중입니다</a:t>
            </a:r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. </a:t>
            </a:r>
          </a:p>
          <a:p>
            <a:pPr algn="ctr"/>
            <a:endParaRPr lang="en-US" altLang="ko-KR" dirty="0">
              <a:latin typeface="08서울남산체 M" pitchFamily="18" charset="-127"/>
              <a:ea typeface="08서울남산체 M" pitchFamily="18" charset="-127"/>
            </a:endParaRPr>
          </a:p>
          <a:p>
            <a:pPr algn="ctr"/>
            <a:endParaRPr lang="en-US" altLang="ko-KR" dirty="0" smtClean="0">
              <a:latin typeface="08서울남산체 M" pitchFamily="18" charset="-127"/>
              <a:ea typeface="08서울남산체 M" pitchFamily="18" charset="-127"/>
            </a:endParaRPr>
          </a:p>
          <a:p>
            <a:pPr algn="ctr"/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주인이나 주인을 </a:t>
            </a:r>
            <a:r>
              <a:rPr lang="ko-KR" altLang="en-US" dirty="0" err="1" smtClean="0">
                <a:latin typeface="08서울남산체 M" pitchFamily="18" charset="-127"/>
                <a:ea typeface="08서울남산체 M" pitchFamily="18" charset="-127"/>
              </a:rPr>
              <a:t>알고계신</a:t>
            </a:r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 분들은</a:t>
            </a:r>
            <a:endParaRPr lang="en-US" altLang="ko-KR" dirty="0" smtClean="0">
              <a:latin typeface="08서울남산체 M" pitchFamily="18" charset="-127"/>
              <a:ea typeface="08서울남산체 M" pitchFamily="18" charset="-127"/>
            </a:endParaRPr>
          </a:p>
          <a:p>
            <a:pPr algn="ctr"/>
            <a:endParaRPr lang="en-US" altLang="ko-KR" dirty="0">
              <a:latin typeface="08서울남산체 M" pitchFamily="18" charset="-127"/>
              <a:ea typeface="08서울남산체 M" pitchFamily="18" charset="-127"/>
            </a:endParaRPr>
          </a:p>
          <a:p>
            <a:pPr algn="ctr"/>
            <a:r>
              <a:rPr lang="ko-KR" altLang="en-US" dirty="0" smtClean="0">
                <a:latin typeface="08서울남산체 M" pitchFamily="18" charset="-127"/>
                <a:ea typeface="08서울남산체 M" pitchFamily="18" charset="-127"/>
              </a:rPr>
              <a:t>연락 </a:t>
            </a:r>
            <a:r>
              <a:rPr lang="ko-KR" altLang="en-US" dirty="0" err="1" smtClean="0">
                <a:latin typeface="08서울남산체 M" pitchFamily="18" charset="-127"/>
                <a:ea typeface="08서울남산체 M" pitchFamily="18" charset="-127"/>
              </a:rPr>
              <a:t>부탁드립니다</a:t>
            </a:r>
            <a:r>
              <a:rPr lang="en-US" altLang="ko-KR" dirty="0" smtClean="0">
                <a:latin typeface="08서울남산체 M" pitchFamily="18" charset="-127"/>
                <a:ea typeface="08서울남산체 M" pitchFamily="18" charset="-127"/>
              </a:rPr>
              <a:t>. </a:t>
            </a:r>
          </a:p>
          <a:p>
            <a:pPr algn="ctr"/>
            <a:endParaRPr lang="en-US" altLang="ko-KR" dirty="0"/>
          </a:p>
        </p:txBody>
      </p:sp>
      <p:sp>
        <p:nvSpPr>
          <p:cNvPr id="7" name="TextBox 6"/>
          <p:cNvSpPr txBox="1"/>
          <p:nvPr/>
        </p:nvSpPr>
        <p:spPr>
          <a:xfrm>
            <a:off x="3645024" y="2195736"/>
            <a:ext cx="29969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 smtClean="0"/>
              <a:t>말티즈로</a:t>
            </a:r>
            <a:r>
              <a:rPr lang="ko-KR" altLang="en-US" sz="2400" dirty="0" smtClean="0"/>
              <a:t> 추정</a:t>
            </a:r>
            <a:endParaRPr lang="en-US" altLang="ko-KR" sz="2400" dirty="0" smtClean="0"/>
          </a:p>
          <a:p>
            <a:endParaRPr lang="en-US" altLang="ko-KR" sz="2400" dirty="0"/>
          </a:p>
          <a:p>
            <a:r>
              <a:rPr lang="ko-KR" altLang="en-US" sz="2400" dirty="0" smtClean="0"/>
              <a:t>수컷</a:t>
            </a:r>
            <a:endParaRPr lang="en-US" altLang="ko-KR" sz="2400" dirty="0" smtClean="0"/>
          </a:p>
          <a:p>
            <a:endParaRPr lang="en-US" altLang="ko-KR" sz="2400" dirty="0"/>
          </a:p>
          <a:p>
            <a:r>
              <a:rPr lang="ko-KR" altLang="en-US" sz="2400" dirty="0" smtClean="0"/>
              <a:t>성격이 밝고 </a:t>
            </a:r>
            <a:endParaRPr lang="en-US" altLang="ko-KR" sz="2400" dirty="0" smtClean="0"/>
          </a:p>
          <a:p>
            <a:r>
              <a:rPr lang="ko-KR" altLang="en-US" sz="2400" dirty="0" smtClean="0"/>
              <a:t>사람을 잘 따름 </a:t>
            </a:r>
            <a:endParaRPr lang="ko-KR" alt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01008" y="4912876"/>
            <a:ext cx="2648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010-2822-5907</a:t>
            </a:r>
            <a:endParaRPr lang="ko-KR" alt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34</Words>
  <Application>Microsoft Office PowerPoint</Application>
  <PresentationFormat>화면 슬라이드 쇼(4:3)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강아지 주인을 찾습니다!!!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강아지 주인을 찾습니다</dc:title>
  <dc:creator>joo</dc:creator>
  <cp:lastModifiedBy>joo</cp:lastModifiedBy>
  <cp:revision>2</cp:revision>
  <dcterms:created xsi:type="dcterms:W3CDTF">2011-09-13T10:12:35Z</dcterms:created>
  <dcterms:modified xsi:type="dcterms:W3CDTF">2011-09-13T10:23:46Z</dcterms:modified>
</cp:coreProperties>
</file>